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61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7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4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69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65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88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1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4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2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23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6DA21-07CC-41BB-950E-D02198B82139}" type="datetimeFigureOut">
              <a:rPr lang="en-GB" smtClean="0"/>
              <a:t>15/10/2023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4333-2397-4D15-9FD1-9F1F921FA0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8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3589659-1FE5-B8C7-579A-89F6323F2387}"/>
              </a:ext>
            </a:extLst>
          </p:cNvPr>
          <p:cNvGrpSpPr/>
          <p:nvPr/>
        </p:nvGrpSpPr>
        <p:grpSpPr>
          <a:xfrm>
            <a:off x="9236" y="0"/>
            <a:ext cx="12171428" cy="6937405"/>
            <a:chOff x="0" y="-88816"/>
            <a:chExt cx="12171428" cy="69374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AD9365-AB47-7DBA-8FBD-2D449A8D59CE}"/>
                </a:ext>
              </a:extLst>
            </p:cNvPr>
            <p:cNvSpPr/>
            <p:nvPr/>
          </p:nvSpPr>
          <p:spPr>
            <a:xfrm>
              <a:off x="10842" y="1033929"/>
              <a:ext cx="4968000" cy="21323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EF9340F-8F62-8483-83A4-80B12D9FE7BD}"/>
                </a:ext>
              </a:extLst>
            </p:cNvPr>
            <p:cNvSpPr/>
            <p:nvPr/>
          </p:nvSpPr>
          <p:spPr>
            <a:xfrm>
              <a:off x="10842" y="3229538"/>
              <a:ext cx="4968000" cy="1728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C8362E-4B02-D707-F755-25E40C8BFA57}"/>
                </a:ext>
              </a:extLst>
            </p:cNvPr>
            <p:cNvSpPr/>
            <p:nvPr/>
          </p:nvSpPr>
          <p:spPr>
            <a:xfrm>
              <a:off x="5024956" y="1033929"/>
              <a:ext cx="7128000" cy="39236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ysClr val="windowText" lastClr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sz="2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F7D1022-F999-4684-B8A9-CD467B389BDC}"/>
                </a:ext>
              </a:extLst>
            </p:cNvPr>
            <p:cNvSpPr/>
            <p:nvPr/>
          </p:nvSpPr>
          <p:spPr>
            <a:xfrm>
              <a:off x="13157" y="5012588"/>
              <a:ext cx="4968000" cy="1836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 </a:t>
              </a:r>
              <a:endParaRPr lang="en-GB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34B818A-64DE-CA47-74B4-406157C0DFA2}"/>
                </a:ext>
              </a:extLst>
            </p:cNvPr>
            <p:cNvSpPr/>
            <p:nvPr/>
          </p:nvSpPr>
          <p:spPr>
            <a:xfrm>
              <a:off x="0" y="-88816"/>
              <a:ext cx="12162192" cy="106873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8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Title of Your Research</a:t>
              </a:r>
            </a:p>
            <a:p>
              <a:pPr algn="ctr">
                <a:spcBef>
                  <a:spcPts val="600"/>
                </a:spcBef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A.B.C. Research</a:t>
              </a:r>
              <a:r>
                <a:rPr lang="en-US" sz="1100" baseline="30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1*</a:t>
              </a: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| D. Paper</a:t>
              </a:r>
              <a:r>
                <a:rPr lang="en-US" sz="1100" baseline="30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 </a:t>
              </a: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| E.F. Publication</a:t>
              </a:r>
              <a:r>
                <a:rPr lang="en-US" sz="1100" baseline="30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baseline="30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Affiliated Department, Affiliated University/Institute | </a:t>
              </a:r>
              <a:r>
                <a:rPr lang="en-US" sz="1100" baseline="30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Affiliated Department, Affiliated University/Institute</a:t>
              </a:r>
            </a:p>
            <a:p>
              <a:pPr algn="ctr"/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abc.research@email.com*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53C488-C13C-3E13-C81F-8B3F38F6C034}"/>
                </a:ext>
              </a:extLst>
            </p:cNvPr>
            <p:cNvSpPr txBox="1"/>
            <p:nvPr/>
          </p:nvSpPr>
          <p:spPr>
            <a:xfrm>
              <a:off x="10299428" y="618303"/>
              <a:ext cx="1872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18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ICBR 2023 | UOM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4A8AC69-435E-E020-0275-B0E741C483A4}"/>
                </a:ext>
              </a:extLst>
            </p:cNvPr>
            <p:cNvSpPr/>
            <p:nvPr/>
          </p:nvSpPr>
          <p:spPr>
            <a:xfrm>
              <a:off x="5027055" y="5012589"/>
              <a:ext cx="7128000" cy="1836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716610-26CF-93F7-05BC-D24FB0C1849D}"/>
                </a:ext>
              </a:extLst>
            </p:cNvPr>
            <p:cNvSpPr txBox="1"/>
            <p:nvPr/>
          </p:nvSpPr>
          <p:spPr>
            <a:xfrm>
              <a:off x="9897" y="1042101"/>
              <a:ext cx="496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Background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D84761-D294-5490-F3DB-BC6FDB195D47}"/>
                </a:ext>
              </a:extLst>
            </p:cNvPr>
            <p:cNvSpPr txBox="1"/>
            <p:nvPr/>
          </p:nvSpPr>
          <p:spPr>
            <a:xfrm>
              <a:off x="25654" y="5011548"/>
              <a:ext cx="496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Methodology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C76C4E-D120-93CF-B9E0-78280EC93016}"/>
                </a:ext>
              </a:extLst>
            </p:cNvPr>
            <p:cNvSpPr txBox="1"/>
            <p:nvPr/>
          </p:nvSpPr>
          <p:spPr>
            <a:xfrm>
              <a:off x="18140" y="3222611"/>
              <a:ext cx="496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Objectives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BD510C-3571-C7E4-C7FC-0E47DC4E71F8}"/>
                </a:ext>
              </a:extLst>
            </p:cNvPr>
            <p:cNvSpPr txBox="1"/>
            <p:nvPr/>
          </p:nvSpPr>
          <p:spPr>
            <a:xfrm>
              <a:off x="5025949" y="1037799"/>
              <a:ext cx="712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Results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3AFFDF-15E2-1D90-B700-F6003324A8A0}"/>
                </a:ext>
              </a:extLst>
            </p:cNvPr>
            <p:cNvSpPr txBox="1"/>
            <p:nvPr/>
          </p:nvSpPr>
          <p:spPr>
            <a:xfrm>
              <a:off x="5031121" y="5014793"/>
              <a:ext cx="712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Discussion &amp; Conclusions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9FCA70A-8F17-A146-B3A2-D77BAF5435FC}"/>
              </a:ext>
            </a:extLst>
          </p:cNvPr>
          <p:cNvSpPr txBox="1"/>
          <p:nvPr/>
        </p:nvSpPr>
        <p:spPr>
          <a:xfrm>
            <a:off x="120073" y="1911477"/>
            <a:ext cx="43503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graphical illustrations as much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smallest font size should not be smaller than 8pt.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494C39-9DBB-7E50-1421-A0E9EE9C361D}"/>
              </a:ext>
            </a:extLst>
          </p:cNvPr>
          <p:cNvSpPr txBox="1"/>
          <p:nvPr/>
        </p:nvSpPr>
        <p:spPr>
          <a:xfrm>
            <a:off x="5357092" y="5826415"/>
            <a:ext cx="43503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graphical illustrations as much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smallest font size should not be smaller than 8pt.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533CC2-756E-132C-747D-C385E9CADD7A}"/>
              </a:ext>
            </a:extLst>
          </p:cNvPr>
          <p:cNvSpPr txBox="1"/>
          <p:nvPr/>
        </p:nvSpPr>
        <p:spPr>
          <a:xfrm>
            <a:off x="120073" y="5826415"/>
            <a:ext cx="43503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graphical illustrations as much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smallest font size should not be smaller than 8pt.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F9B12B-BE94-0C5B-6550-D7B4C555F43C}"/>
              </a:ext>
            </a:extLst>
          </p:cNvPr>
          <p:cNvSpPr txBox="1"/>
          <p:nvPr/>
        </p:nvSpPr>
        <p:spPr>
          <a:xfrm>
            <a:off x="120073" y="3989558"/>
            <a:ext cx="43503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graphical illustrations as much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smallest font size should not be smaller than 8pt.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7F793F-A048-0315-78FE-C6E7A0083E57}"/>
              </a:ext>
            </a:extLst>
          </p:cNvPr>
          <p:cNvSpPr txBox="1"/>
          <p:nvPr/>
        </p:nvSpPr>
        <p:spPr>
          <a:xfrm>
            <a:off x="5357092" y="1911477"/>
            <a:ext cx="43503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graphical illustrations as much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smallest font size should not be smaller than 8pt.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5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330</TotalTime>
  <Words>155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Prasanna Illankoon</dc:creator>
  <cp:lastModifiedBy>Asanka Gunawardana</cp:lastModifiedBy>
  <cp:revision>16</cp:revision>
  <dcterms:created xsi:type="dcterms:W3CDTF">2023-07-14T06:02:45Z</dcterms:created>
  <dcterms:modified xsi:type="dcterms:W3CDTF">2023-10-15T19:32:16Z</dcterms:modified>
</cp:coreProperties>
</file>